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1" r:id="rId3"/>
    <p:sldId id="264" r:id="rId4"/>
    <p:sldId id="271" r:id="rId5"/>
    <p:sldId id="273" r:id="rId6"/>
    <p:sldId id="270" r:id="rId7"/>
    <p:sldId id="272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AA3CF-774C-422C-9AAF-E5DAFE462AFD}" type="datetimeFigureOut">
              <a:rPr lang="en-US" smtClean="0"/>
              <a:t>1/20/2023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DC3DD-EB61-49C8-94E2-1A63987855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238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733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40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794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D5385-0A90-410C-822F-88E3CDB98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24C084-9124-4345-8046-75FB2385B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3E93B-6B17-4C33-983F-F6B9D0643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F29CE-98BC-44DF-970F-6A49760CB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D8862-C8F9-439A-873C-CE6BD429C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75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21F5-4A10-4DF9-ABEA-77B6F2B4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1ABACC-9A17-4732-9222-20CEF178D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EFE4C-476B-4B39-AC45-319CA8127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7756F-1DC9-48C7-8005-9A5069DA8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C33CD-4C0E-44B9-A8B1-099C2DB3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44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E0DB57-7E20-4312-98EE-A03844457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8BBE80-7685-4D03-843F-C0D129F5B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1E50F-AF98-4424-AEC4-5C13F877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20376-3A5D-4E7A-93D0-C5E37F259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C380E-B98B-4FB3-BAE3-F95BB059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4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4B9D3-EC2C-42A9-A42E-0D8ED05E4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29563-6A08-4435-8951-95DF3B74D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89095-25F4-41C9-B884-F7109D25D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7E69E-F911-433D-8E6A-3553F7145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E707A-160E-4FC2-8200-6BC42799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70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296A-2179-4FA6-85A8-8A0B580E6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D2B5D-241F-4E5B-BAFA-17B3B08EE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EFAAB-B95E-42BD-9490-EF7216708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E3410-6F3A-44CD-92DE-F1F3B3AF9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87A09-2897-489A-9D6F-221D8AF32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03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4A89E-6223-4427-93F8-8F2C7E7EA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312B3-B481-4505-92EA-BFF2C7094E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BE3FD-1FF3-4C6A-803C-D00FB8A72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FF932-11F2-48C0-AD45-5D563EA71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1/20/2023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65590-AA4C-4685-BE54-FC652175A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F03F0-0A9B-4635-8DF0-B0CCE74C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43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84BEE-6D74-4F2E-AB68-734DF38BD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FAA6F-2224-4A41-934B-FDA2F4ABA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D35553-744F-4C26-94B2-AA27DD92E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DC4358-5EC4-4AE5-98DB-F08ED4B35F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738DF9-2A4B-4DED-B8DA-07509E79C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FFB67E-1182-4168-894D-E85C5B6B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1/20/2023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365A59-3C9E-4430-85C6-39574E2DA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939DEB-D1ED-45FF-B41F-A94563EC5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9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12C90-C664-4DBB-9C8F-0BD3867AC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4E5027-E798-4D5E-8F7F-D8061862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1/20/2023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ACDA68-F1BC-40EA-A22D-34555554F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F7515-FFD7-4FAE-936A-5CB00FA2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03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E62FDE-E3A2-4324-B649-8684B889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1/20/2023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50377B-DDBD-410B-BE0C-CD64B68B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72ECE-3C35-4DE4-8C6C-A5DAD9C66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44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C8AFB-2A52-44F9-92B1-487488476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B4409-160F-456B-8622-4F484C4DD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B541DB-25DC-49F2-95D9-BC413134A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32ED2-F3A0-4E6B-8BBA-268B7B380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1/20/2023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EE13D-8D1A-4CC7-AADF-AB7269747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41B43-A567-4A4B-ACBE-94189DC1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21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3C677-F121-4039-B2C2-8E066D2C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2FFC22-26C9-42C3-910C-E312A232E0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0FC86-32FF-4C68-8068-14A69B951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0FD30-BAB3-464A-ABE3-96BE2C892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1/20/2023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78C54-5FB0-497F-B8AC-FFF35D216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2E8D0-B57E-4E04-A0A3-4027106B8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00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77B872-CED0-4A9A-95A3-507FE5C44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B0F13-A29B-4B79-9E8A-885E1CE10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19C81-7472-4FDA-AD5E-ECB2FE2F2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3E5E8-A572-4A49-9BEB-E24A684F23E5}" type="datetimeFigureOut">
              <a:rPr lang="en-US" smtClean="0"/>
              <a:t>1/20/2023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E0000-CBC3-400D-B080-384803DB48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15DAB-D02A-4C47-860A-A028EE72B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7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0" y="1701491"/>
            <a:ext cx="12082836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2952932" y="1675966"/>
            <a:ext cx="6335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Westside High School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841369" y="2967335"/>
            <a:ext cx="105092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Jan 23-27  </a:t>
            </a:r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Week At a Glance (WAG)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26634">
            <a:off x="3862275" y="4142535"/>
            <a:ext cx="2143125" cy="21431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794" y="3882505"/>
            <a:ext cx="1877468" cy="241766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-3034" y="1663484"/>
            <a:ext cx="12191887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2656171" y="1945857"/>
            <a:ext cx="687348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Coach Thomas</a:t>
            </a:r>
            <a:endParaRPr lang="en-US" sz="5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Rec. Games: Jan 23-27 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26634">
            <a:off x="4071282" y="3943003"/>
            <a:ext cx="21431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949" y="3700183"/>
            <a:ext cx="1877468" cy="2417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711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1196095"/>
            <a:ext cx="5253351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Jan 23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143862" y="4365362"/>
            <a:ext cx="278238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1. Students will work together to compete in relay while using strategy to win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703060" y="1870076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485178" y="2985397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5219632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791653-EC22-4455-AD31-D4C8B93EAA14}"/>
              </a:ext>
            </a:extLst>
          </p:cNvPr>
          <p:cNvSpPr txBox="1"/>
          <p:nvPr/>
        </p:nvSpPr>
        <p:spPr>
          <a:xfrm>
            <a:off x="6871317" y="3510109"/>
            <a:ext cx="40570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Coach will provide instructions and rules for tic tac toe and flip cup relay</a:t>
            </a:r>
          </a:p>
          <a:p>
            <a:pPr marL="342900" indent="-342900">
              <a:buAutoNum type="arabicPeriod"/>
            </a:pPr>
            <a:r>
              <a:rPr lang="en-US" dirty="0"/>
              <a:t>Students will work in groups to complete in relay races</a:t>
            </a:r>
          </a:p>
          <a:p>
            <a:r>
              <a:rPr lang="en-US" dirty="0"/>
              <a:t>*Losers will have 15 push ups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548C42-321A-407D-9568-751EF308DA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956" y="1835204"/>
            <a:ext cx="5713426" cy="240812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8BB39BF-FA55-478F-B23F-3762C717E936}"/>
              </a:ext>
            </a:extLst>
          </p:cNvPr>
          <p:cNvSpPr txBox="1"/>
          <p:nvPr/>
        </p:nvSpPr>
        <p:spPr>
          <a:xfrm>
            <a:off x="7625918" y="577049"/>
            <a:ext cx="37996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can use proper technique for stretching</a:t>
            </a:r>
          </a:p>
          <a:p>
            <a:r>
              <a:rPr lang="en-US" dirty="0"/>
              <a:t>I can use strategy to compete in relay while also working as a team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611AA18-4253-4C6E-AC83-698D2D1313B0}"/>
              </a:ext>
            </a:extLst>
          </p:cNvPr>
          <p:cNvSpPr txBox="1"/>
          <p:nvPr/>
        </p:nvSpPr>
        <p:spPr>
          <a:xfrm>
            <a:off x="7485178" y="2270186"/>
            <a:ext cx="3572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Student will go through stretches with coaches lead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80B0BC-DCB1-4473-BDB7-B3E0DBC54321}"/>
              </a:ext>
            </a:extLst>
          </p:cNvPr>
          <p:cNvSpPr txBox="1"/>
          <p:nvPr/>
        </p:nvSpPr>
        <p:spPr>
          <a:xfrm>
            <a:off x="7288567" y="5761608"/>
            <a:ext cx="3435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Cool down</a:t>
            </a:r>
          </a:p>
        </p:txBody>
      </p:sp>
    </p:spTree>
    <p:extLst>
      <p:ext uri="{BB962C8B-B14F-4D97-AF65-F5344CB8AC3E}">
        <p14:creationId xmlns:p14="http://schemas.microsoft.com/office/powerpoint/2010/main" val="2851034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516165"/>
            <a:ext cx="5253351" cy="36317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Jan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24</a:t>
            </a:r>
            <a:r>
              <a:rPr lang="en-US" altLang="en-US" sz="2000" b="1" baseline="30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motor skills and movement patterns.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Demonstrates competence while performing skills in a variety of recreational game 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/>
              <a:t>    </a:t>
            </a:r>
            <a:r>
              <a:rPr lang="en-US" sz="1000" b="1" dirty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b="1" dirty="0"/>
              <a:t>PERG. 2 The physically educated student applies the knowledge of concepts, principles, strategies, and tactics related to movement and performance.</a:t>
            </a:r>
          </a:p>
          <a:p>
            <a:pPr marL="228600" indent="-228600">
              <a:buAutoNum type="alphaLcPeriod"/>
            </a:pPr>
            <a:r>
              <a:rPr lang="en-US" sz="1000" dirty="0"/>
              <a:t>Integrates a variety of strategies, tactics, concepts, and skills during recreational games activities</a:t>
            </a:r>
          </a:p>
          <a:p>
            <a:pPr marL="228600" indent="-228600">
              <a:buAutoNum type="alphaLcPeriod"/>
            </a:pPr>
            <a:r>
              <a:rPr lang="en-US" sz="1000" dirty="0"/>
              <a:t>Evaluates skills needed for recreational games and leisure activities</a:t>
            </a:r>
          </a:p>
          <a:p>
            <a:r>
              <a:rPr lang="en-US" sz="1000" dirty="0"/>
              <a:t> </a:t>
            </a:r>
            <a:r>
              <a:rPr lang="en-US" sz="1000" b="1" u="sng" dirty="0"/>
              <a:t>PERG.3</a:t>
            </a:r>
            <a:r>
              <a:rPr lang="en-US" sz="1000" b="1" dirty="0"/>
              <a:t> The physically educated student demonstrates knowledge and skills to help achieve</a:t>
            </a:r>
          </a:p>
          <a:p>
            <a:r>
              <a:rPr lang="en-US" sz="1000" b="1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Tuesday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4420054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783552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250296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7416103" y="5687868"/>
            <a:ext cx="3050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77744" y="2200084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5-10 minute static &amp; dynamic stretches (5 minutes locker rooms)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30869" y="2876604"/>
            <a:ext cx="6073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139543" y="6026422"/>
            <a:ext cx="46805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sp>
        <p:nvSpPr>
          <p:cNvPr id="6" name="Rectangle 5"/>
          <p:cNvSpPr/>
          <p:nvPr/>
        </p:nvSpPr>
        <p:spPr>
          <a:xfrm>
            <a:off x="5712431" y="67228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I can use the proper techniques to do the following</a:t>
            </a:r>
          </a:p>
          <a:p>
            <a:r>
              <a:rPr lang="en-US" dirty="0"/>
              <a:t>-stretch, complete circuit exercises, </a:t>
            </a:r>
          </a:p>
          <a:p>
            <a:r>
              <a:rPr lang="en-US" dirty="0"/>
              <a:t>2. I can compete as a team and follow game rules of “Chico”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04572" y="3131432"/>
            <a:ext cx="6073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/>
              <a:t>30 seconds each exercise circuit or tic tac toe &amp; flip cup relay</a:t>
            </a:r>
          </a:p>
          <a:p>
            <a:pPr marL="228600" indent="-228600">
              <a:buAutoNum type="arabicPeriod"/>
            </a:pPr>
            <a:r>
              <a:rPr lang="en-US" sz="1200" dirty="0"/>
              <a:t>Teacher will provide rules of Chico and students will work together as teams to compete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5173" y="4878898"/>
            <a:ext cx="3931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Students are able to use team strategy to compete in game of Chico</a:t>
            </a:r>
          </a:p>
        </p:txBody>
      </p:sp>
    </p:spTree>
    <p:extLst>
      <p:ext uri="{BB962C8B-B14F-4D97-AF65-F5344CB8AC3E}">
        <p14:creationId xmlns:p14="http://schemas.microsoft.com/office/powerpoint/2010/main" val="2467706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67" y="711282"/>
            <a:ext cx="5253351" cy="36317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Jan 25 </a:t>
            </a:r>
            <a:r>
              <a:rPr kumimoji="0" lang="en-US" altLang="en-US" sz="2000" b="1" i="0" u="none" strike="noStrike" cap="none" normalizeH="0" baseline="3000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motor skills and movement patterns.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Demonstrates competence while performing skills in a variety of recreational game 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/>
              <a:t>    </a:t>
            </a:r>
            <a:r>
              <a:rPr lang="en-US" sz="1000" b="1" dirty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b="1" dirty="0"/>
              <a:t>PERG. 2 The physically educated student applies the knowledge of concepts, principles, strategies, and tactics related to movement and performance.</a:t>
            </a:r>
          </a:p>
          <a:p>
            <a:pPr marL="228600" indent="-228600">
              <a:buAutoNum type="alphaLcPeriod"/>
            </a:pPr>
            <a:r>
              <a:rPr lang="en-US" sz="1000" dirty="0"/>
              <a:t>Integrates a variety of strategies, tactics, concepts, and skills during recreational games activities</a:t>
            </a:r>
          </a:p>
          <a:p>
            <a:pPr marL="228600" indent="-228600">
              <a:buAutoNum type="alphaLcPeriod"/>
            </a:pPr>
            <a:r>
              <a:rPr lang="en-US" sz="1000" dirty="0"/>
              <a:t>Evaluates skills needed for recreational games and leisure activities</a:t>
            </a:r>
          </a:p>
          <a:p>
            <a:r>
              <a:rPr lang="en-US" sz="1000" dirty="0"/>
              <a:t> </a:t>
            </a:r>
            <a:r>
              <a:rPr lang="en-US" sz="1000" b="1" u="sng" dirty="0"/>
              <a:t>PERG.3</a:t>
            </a:r>
            <a:r>
              <a:rPr lang="en-US" sz="1000" b="1" dirty="0"/>
              <a:t> The physically educated student demonstrates knowledge and skills to help achieve</a:t>
            </a:r>
          </a:p>
          <a:p>
            <a:r>
              <a:rPr lang="en-US" sz="1000" b="1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Wednesday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119269" y="4778935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632602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678614" y="2536311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46277" y="64025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Same as previous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46277" y="2102592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10 minute Walk &amp; Attendance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en-US" sz="1200" dirty="0"/>
          </a:p>
          <a:p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275173" y="5432896"/>
            <a:ext cx="3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as previous day.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723765" y="529800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46277" y="3065196"/>
            <a:ext cx="6073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/>
              <a:t>Same as previous day</a:t>
            </a:r>
          </a:p>
          <a:p>
            <a:pPr marL="228600" indent="-228600">
              <a:buAutoNum type="arabicPeriod"/>
            </a:pPr>
            <a:r>
              <a:rPr lang="en-US" sz="1200" dirty="0"/>
              <a:t>Coach will Create tournament brackets with teams for Chico competition</a:t>
            </a:r>
          </a:p>
        </p:txBody>
      </p:sp>
    </p:spTree>
    <p:extLst>
      <p:ext uri="{BB962C8B-B14F-4D97-AF65-F5344CB8AC3E}">
        <p14:creationId xmlns:p14="http://schemas.microsoft.com/office/powerpoint/2010/main" val="2043320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66" y="711487"/>
            <a:ext cx="5253351" cy="36317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Jan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26</a:t>
            </a:r>
            <a:r>
              <a:rPr kumimoji="0" lang="en-US" altLang="en-US" sz="2000" b="1" i="0" u="none" strike="noStrike" cap="none" normalizeH="0" baseline="3000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</a:t>
            </a:r>
            <a:r>
              <a:rPr kumimoji="0" lang="en-US" altLang="en-US" sz="20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motor skills and movement patterns.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Demonstrates competence while performing skills in a variety of recreational game 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/>
              <a:t>    </a:t>
            </a:r>
            <a:r>
              <a:rPr lang="en-US" sz="1000" b="1" dirty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b="1" dirty="0"/>
              <a:t>PERG. 2 The physically educated student applies the knowledge of concepts, principles, strategies, and tactics related to movement and performance.</a:t>
            </a:r>
          </a:p>
          <a:p>
            <a:pPr marL="228600" indent="-228600">
              <a:buAutoNum type="alphaLcPeriod"/>
            </a:pPr>
            <a:r>
              <a:rPr lang="en-US" sz="1000" dirty="0"/>
              <a:t>Integrates a variety of strategies, tactics, concepts, and skills during recreational games activities</a:t>
            </a:r>
          </a:p>
          <a:p>
            <a:pPr marL="228600" indent="-228600">
              <a:buAutoNum type="alphaLcPeriod"/>
            </a:pPr>
            <a:r>
              <a:rPr lang="en-US" sz="1000" dirty="0"/>
              <a:t>Evaluates skills needed for recreational games and leisure activities</a:t>
            </a:r>
          </a:p>
          <a:p>
            <a:r>
              <a:rPr lang="en-US" sz="1000" dirty="0"/>
              <a:t> </a:t>
            </a:r>
            <a:r>
              <a:rPr lang="en-US" sz="1000" b="1" u="sng" dirty="0"/>
              <a:t>PERG.3</a:t>
            </a:r>
            <a:r>
              <a:rPr lang="en-US" sz="1000" b="1" dirty="0"/>
              <a:t> The physically educated student demonstrates knowledge and skills to help achieve</a:t>
            </a:r>
          </a:p>
          <a:p>
            <a:r>
              <a:rPr lang="en-US" sz="1000" b="1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Thursday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143862" y="4606155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Same as Tuesday &amp; Wednesday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Static &amp; Dynamic stretching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1737" y="5219632"/>
            <a:ext cx="3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as previous day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64263" y="521963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6480" y="2364377"/>
            <a:ext cx="5368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Same as previous day: complete tournament </a:t>
            </a:r>
          </a:p>
        </p:txBody>
      </p:sp>
    </p:spTree>
    <p:extLst>
      <p:ext uri="{BB962C8B-B14F-4D97-AF65-F5344CB8AC3E}">
        <p14:creationId xmlns:p14="http://schemas.microsoft.com/office/powerpoint/2010/main" val="1852475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938" y="457431"/>
            <a:ext cx="5253351" cy="270843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Jan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27</a:t>
            </a:r>
            <a:r>
              <a:rPr lang="en-US" altLang="en-US" sz="2000" b="1" baseline="30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motor skills and movement patterns.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Demonstrates competence while performing skills in a variety of recreational game 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/>
              <a:t>    </a:t>
            </a:r>
            <a:r>
              <a:rPr lang="en-US" sz="1000" b="1" dirty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dirty="0"/>
              <a:t> </a:t>
            </a:r>
          </a:p>
          <a:p>
            <a:r>
              <a:rPr lang="en-US" sz="1000" b="1" u="sng" dirty="0"/>
              <a:t>PERG.3</a:t>
            </a:r>
            <a:r>
              <a:rPr lang="en-US" sz="1000" dirty="0"/>
              <a:t> The physically educated student demonstrates knowledge and skills to help achieve</a:t>
            </a:r>
          </a:p>
          <a:p>
            <a:r>
              <a:rPr lang="en-US" sz="1000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Freestyle Friday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Attendance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/>
              <a:t>Students are able to engage in various activities/sports typically those that they are most interested </a:t>
            </a:r>
          </a:p>
          <a:p>
            <a:pPr marL="228600" indent="-228600">
              <a:buAutoNum type="arabicPeriod"/>
            </a:pPr>
            <a:r>
              <a:rPr lang="en-US" sz="1200" dirty="0"/>
              <a:t>Teacher will conference will students and possibly make parent phone calls/contact as needed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37476" y="5573575"/>
            <a:ext cx="546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N/A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can demonstrate my understanding of the rules, procedures, and expectations by following them during class time and asking questions to teacher if necessary.</a:t>
            </a:r>
          </a:p>
        </p:txBody>
      </p:sp>
    </p:spTree>
    <p:extLst>
      <p:ext uri="{BB962C8B-B14F-4D97-AF65-F5344CB8AC3E}">
        <p14:creationId xmlns:p14="http://schemas.microsoft.com/office/powerpoint/2010/main" val="2204280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14567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19" name="object 19"/>
          <p:cNvSpPr/>
          <p:nvPr/>
        </p:nvSpPr>
        <p:spPr>
          <a:xfrm flipV="1">
            <a:off x="1198632" y="1617209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1079743" y="869808"/>
            <a:ext cx="30821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Resources</a:t>
            </a:r>
            <a:endParaRPr lang="en-US" sz="5400" b="1" cap="none" spc="0" dirty="0">
              <a:ln w="13462">
                <a:solidFill>
                  <a:srgbClr val="0070C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90776" y="214837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4552" y="3243056"/>
            <a:ext cx="182896" cy="37188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885BD82-51C9-4F0C-906C-8DBA5D92853B}"/>
              </a:ext>
            </a:extLst>
          </p:cNvPr>
          <p:cNvSpPr/>
          <p:nvPr/>
        </p:nvSpPr>
        <p:spPr>
          <a:xfrm>
            <a:off x="1290776" y="204438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B72400-6A2E-41A6-9F43-E2DAEBF426CB}"/>
              </a:ext>
            </a:extLst>
          </p:cNvPr>
          <p:cNvSpPr/>
          <p:nvPr/>
        </p:nvSpPr>
        <p:spPr>
          <a:xfrm>
            <a:off x="1033511" y="2000955"/>
            <a:ext cx="49710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https://www.youtube.com/watch?v=az_oouQa6VY</a:t>
            </a:r>
          </a:p>
        </p:txBody>
      </p:sp>
    </p:spTree>
    <p:extLst>
      <p:ext uri="{BB962C8B-B14F-4D97-AF65-F5344CB8AC3E}">
        <p14:creationId xmlns:p14="http://schemas.microsoft.com/office/powerpoint/2010/main" val="1820415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20637</TotalTime>
  <Words>1327</Words>
  <Application>Microsoft Office PowerPoint</Application>
  <PresentationFormat>Widescreen</PresentationFormat>
  <Paragraphs>148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Thiyagarajan, Srinivasan</dc:creator>
  <cp:lastModifiedBy>Thomas, Dartayvia</cp:lastModifiedBy>
  <cp:revision>73</cp:revision>
  <dcterms:created xsi:type="dcterms:W3CDTF">2022-07-27T15:29:14Z</dcterms:created>
  <dcterms:modified xsi:type="dcterms:W3CDTF">2023-01-23T13:33:29Z</dcterms:modified>
</cp:coreProperties>
</file>