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841369" y="2967335"/>
            <a:ext cx="105092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Jan 23-27 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656171" y="1945857"/>
            <a:ext cx="68734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Jan 23-27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23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365362"/>
            <a:ext cx="27823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1. Students will work together to compete in relay while using strategy to win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703060" y="1870076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85178" y="298539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91653-EC22-4455-AD31-D4C8B93EAA14}"/>
              </a:ext>
            </a:extLst>
          </p:cNvPr>
          <p:cNvSpPr txBox="1"/>
          <p:nvPr/>
        </p:nvSpPr>
        <p:spPr>
          <a:xfrm>
            <a:off x="6871317" y="3510109"/>
            <a:ext cx="40570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Coach will provide instructions and rules for tic tac toe and flip cup relay</a:t>
            </a:r>
          </a:p>
          <a:p>
            <a:pPr marL="342900" indent="-342900">
              <a:buAutoNum type="arabicPeriod"/>
            </a:pPr>
            <a:r>
              <a:rPr lang="en-US" dirty="0"/>
              <a:t>Students will work in groups to complete in relay races</a:t>
            </a:r>
          </a:p>
          <a:p>
            <a:r>
              <a:rPr lang="en-US" dirty="0"/>
              <a:t>*Losers will have 15 push ups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48C42-321A-407D-9568-751EF308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6" y="1835204"/>
            <a:ext cx="5713426" cy="240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BB39BF-FA55-478F-B23F-3762C717E936}"/>
              </a:ext>
            </a:extLst>
          </p:cNvPr>
          <p:cNvSpPr txBox="1"/>
          <p:nvPr/>
        </p:nvSpPr>
        <p:spPr>
          <a:xfrm>
            <a:off x="7625918" y="577049"/>
            <a:ext cx="3799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proper technique for stretching</a:t>
            </a:r>
          </a:p>
          <a:p>
            <a:r>
              <a:rPr lang="en-US" dirty="0"/>
              <a:t>I can use strategy to compete in relay while also working as a team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11AA18-4253-4C6E-AC83-698D2D1313B0}"/>
              </a:ext>
            </a:extLst>
          </p:cNvPr>
          <p:cNvSpPr txBox="1"/>
          <p:nvPr/>
        </p:nvSpPr>
        <p:spPr>
          <a:xfrm>
            <a:off x="7485178" y="2270186"/>
            <a:ext cx="357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go through stretches with coaches lead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0B0BC-DCB1-4473-BDB7-B3E0DBC54321}"/>
              </a:ext>
            </a:extLst>
          </p:cNvPr>
          <p:cNvSpPr txBox="1"/>
          <p:nvPr/>
        </p:nvSpPr>
        <p:spPr>
          <a:xfrm>
            <a:off x="7288567" y="5761608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Jan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24</a:t>
            </a:r>
            <a:r>
              <a:rPr lang="en-US" altLang="en-US" sz="2000" b="1" baseline="30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use the proper techniques to do the following</a:t>
            </a:r>
          </a:p>
          <a:p>
            <a:r>
              <a:rPr lang="en-US" dirty="0"/>
              <a:t>-stretch, complete circuit exercises, </a:t>
            </a:r>
          </a:p>
          <a:p>
            <a:r>
              <a:rPr lang="en-US" dirty="0"/>
              <a:t>2. I can compete as a team and follow game rules of “Chico”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30 seconds each exercise circuit or tic tac toe &amp; flip cup relay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provide rules of Chico and students will work together as teams to compete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4878898"/>
            <a:ext cx="393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are able to use team strategy to compete in game of Chico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Jan 25 </a:t>
            </a:r>
            <a:r>
              <a:rPr kumimoji="0" lang="en-US" altLang="en-US" sz="2000" b="1" i="0" u="none" strike="noStrike" cap="none" normalizeH="0" baseline="3000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previous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Same as previous day</a:t>
            </a:r>
          </a:p>
          <a:p>
            <a:pPr marL="228600" indent="-228600">
              <a:buAutoNum type="arabicPeriod"/>
            </a:pPr>
            <a:r>
              <a:rPr lang="en-US" sz="1200" dirty="0"/>
              <a:t>Coach will Create tournament brackets with teams for Chico competition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Jan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26</a:t>
            </a:r>
            <a:r>
              <a:rPr kumimoji="0" lang="en-US" altLang="en-US" sz="2000" b="1" i="0" u="none" strike="noStrike" cap="none" normalizeH="0" baseline="300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 &amp; Wednesday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day: complete tournament 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Jan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27</a:t>
            </a:r>
            <a:r>
              <a:rPr lang="en-US" altLang="en-US" sz="2000" b="1" baseline="30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20637</TotalTime>
  <Words>1327</Words>
  <Application>Microsoft Office PowerPoint</Application>
  <PresentationFormat>Widescreen</PresentationFormat>
  <Paragraphs>148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73</cp:revision>
  <dcterms:created xsi:type="dcterms:W3CDTF">2022-07-27T15:29:14Z</dcterms:created>
  <dcterms:modified xsi:type="dcterms:W3CDTF">2023-01-23T13:33:29Z</dcterms:modified>
</cp:coreProperties>
</file>